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9"/>
  </p:notesMasterIdLst>
  <p:handoutMasterIdLst>
    <p:handoutMasterId r:id="rId10"/>
  </p:handoutMasterIdLst>
  <p:sldIdLst>
    <p:sldId id="259" r:id="rId5"/>
    <p:sldId id="256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1ED26-10D2-4B9D-8922-284BE6A15B38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F1ED2-F420-45E9-928D-C431DA5A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779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F00E4-1B84-48FD-B3BA-B80F83E7D649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6D87B-60CA-4EB5-A656-596FD451F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980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6D87B-60CA-4EB5-A656-596FD451F9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07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9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2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373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47B25E-347D-4E65-A564-48841142C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87798"/>
      </p:ext>
    </p:extLst>
  </p:cSld>
  <p:clrMapOvr>
    <a:masterClrMapping/>
  </p:clrMapOvr>
  <p:transition spd="med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13964-AB0D-4D3D-AF34-A8E8472C3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6787"/>
      </p:ext>
    </p:extLst>
  </p:cSld>
  <p:clrMapOvr>
    <a:masterClrMapping/>
  </p:clrMapOvr>
  <p:transition spd="med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8CBE9-A8D1-4A2A-8D03-E41F27F37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3777"/>
      </p:ext>
    </p:extLst>
  </p:cSld>
  <p:clrMapOvr>
    <a:masterClrMapping/>
  </p:clrMapOvr>
  <p:transition spd="med"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C060A-B1AB-4D9B-B614-40648A6BF1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98362"/>
      </p:ext>
    </p:extLst>
  </p:cSld>
  <p:clrMapOvr>
    <a:masterClrMapping/>
  </p:clrMapOvr>
  <p:transition spd="med"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D516-930D-4D44-8E71-27B010F8D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32185"/>
      </p:ext>
    </p:extLst>
  </p:cSld>
  <p:clrMapOvr>
    <a:masterClrMapping/>
  </p:clrMapOvr>
  <p:transition spd="med"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75DFB-7733-4BF6-896C-11BB22FFF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5683"/>
      </p:ext>
    </p:extLst>
  </p:cSld>
  <p:clrMapOvr>
    <a:masterClrMapping/>
  </p:clrMapOvr>
  <p:transition spd="med">
    <p:blinds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0B19F-70F3-4480-90D8-2CA5A0DE4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32363"/>
      </p:ext>
    </p:extLst>
  </p:cSld>
  <p:clrMapOvr>
    <a:masterClrMapping/>
  </p:clrMapOvr>
  <p:transition spd="med">
    <p:blinds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A1789-CE36-4934-BE6E-956EEF728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38596"/>
      </p:ext>
    </p:extLst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84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99C47-53CB-4F43-A542-808B678BC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01767"/>
      </p:ext>
    </p:extLst>
  </p:cSld>
  <p:clrMapOvr>
    <a:masterClrMapping/>
  </p:clrMapOvr>
  <p:transition spd="med">
    <p:blinds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F9842-F1A3-4FAD-9965-0688756A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91916"/>
      </p:ext>
    </p:extLst>
  </p:cSld>
  <p:clrMapOvr>
    <a:masterClrMapping/>
  </p:clrMapOvr>
  <p:transition spd="med">
    <p:blinds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7DB2D-13FA-426D-A291-1DAB8C16E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30919"/>
      </p:ext>
    </p:extLst>
  </p:cSld>
  <p:clrMapOvr>
    <a:masterClrMapping/>
  </p:clrMapOvr>
  <p:transition spd="med">
    <p:blinds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93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841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272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983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6198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737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62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272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100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314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28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3734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47B25E-347D-4E65-A564-48841142C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87798"/>
      </p:ext>
    </p:extLst>
  </p:cSld>
  <p:clrMapOvr>
    <a:masterClrMapping/>
  </p:clrMapOvr>
  <p:transition spd="med">
    <p:blinds dir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13964-AB0D-4D3D-AF34-A8E8472C3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6787"/>
      </p:ext>
    </p:extLst>
  </p:cSld>
  <p:clrMapOvr>
    <a:masterClrMapping/>
  </p:clrMapOvr>
  <p:transition spd="med">
    <p:blinds dir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8CBE9-A8D1-4A2A-8D03-E41F27F37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3777"/>
      </p:ext>
    </p:extLst>
  </p:cSld>
  <p:clrMapOvr>
    <a:masterClrMapping/>
  </p:clrMapOvr>
  <p:transition spd="med">
    <p:blinds dir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C060A-B1AB-4D9B-B614-40648A6BF1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98362"/>
      </p:ext>
    </p:extLst>
  </p:cSld>
  <p:clrMapOvr>
    <a:masterClrMapping/>
  </p:clrMapOvr>
  <p:transition spd="med">
    <p:blinds dir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D516-930D-4D44-8E71-27B010F8D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32185"/>
      </p:ext>
    </p:extLst>
  </p:cSld>
  <p:clrMapOvr>
    <a:masterClrMapping/>
  </p:clrMapOvr>
  <p:transition spd="med">
    <p:blinds dir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75DFB-7733-4BF6-896C-11BB22FFF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5683"/>
      </p:ext>
    </p:extLst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983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0B19F-70F3-4480-90D8-2CA5A0DE4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32363"/>
      </p:ext>
    </p:extLst>
  </p:cSld>
  <p:clrMapOvr>
    <a:masterClrMapping/>
  </p:clrMapOvr>
  <p:transition spd="med">
    <p:blinds dir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A1789-CE36-4934-BE6E-956EEF728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38596"/>
      </p:ext>
    </p:extLst>
  </p:cSld>
  <p:clrMapOvr>
    <a:masterClrMapping/>
  </p:clrMapOvr>
  <p:transition spd="med">
    <p:blinds dir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99C47-53CB-4F43-A542-808B678BC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01767"/>
      </p:ext>
    </p:extLst>
  </p:cSld>
  <p:clrMapOvr>
    <a:masterClrMapping/>
  </p:clrMapOvr>
  <p:transition spd="med">
    <p:blinds dir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F9842-F1A3-4FAD-9965-0688756A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91916"/>
      </p:ext>
    </p:extLst>
  </p:cSld>
  <p:clrMapOvr>
    <a:masterClrMapping/>
  </p:clrMapOvr>
  <p:transition spd="med">
    <p:blinds dir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7DB2D-13FA-426D-A291-1DAB8C16E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30919"/>
      </p:ext>
    </p:extLst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619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7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62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10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3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3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2094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5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6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7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8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9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0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1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2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3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4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5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6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7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8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9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0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1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2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3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4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5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4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2065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6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7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8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9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0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1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2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3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4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5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6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7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8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9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0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1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2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3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4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5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6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7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8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9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0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1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2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3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057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9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2060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1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B00393A-DC75-4A82-BC0B-3B2BB7AEA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blinds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699C57E-D2BB-46AF-A96C-986CAE057B30}" type="slidenum">
              <a:rPr lang="en-US" smtClean="0"/>
              <a:t>‹#›</a:t>
            </a:fld>
            <a:endParaRPr lang="en-US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2B30C221-E520-4066-8EF6-18E17D876658}" type="datetimeFigureOut">
              <a:rPr lang="en-US" smtClean="0"/>
              <a:t>4/12/2013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3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2094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5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6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7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8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9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0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1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2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3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4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5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6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7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8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9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0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1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2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3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4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5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4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2065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6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7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8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9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0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1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2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3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4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5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6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7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8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9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0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1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2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3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4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5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6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7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8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9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0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1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2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3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057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9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2060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1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B00393A-DC75-4A82-BC0B-3B2BB7AEA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blinds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381000"/>
            <a:ext cx="7772400" cy="12954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accent2"/>
                </a:solidFill>
              </a:rPr>
              <a:t>Me </a:t>
            </a:r>
            <a:r>
              <a:rPr lang="en-US" sz="3200" dirty="0" err="1" smtClean="0">
                <a:solidFill>
                  <a:schemeClr val="accent2"/>
                </a:solidFill>
              </a:rPr>
              <a:t>llamo</a:t>
            </a:r>
            <a:r>
              <a:rPr lang="en-US" sz="3200" dirty="0" smtClean="0">
                <a:solidFill>
                  <a:schemeClr val="accent2"/>
                </a:solidFill>
              </a:rPr>
              <a:t> ____________      </a:t>
            </a:r>
            <a:r>
              <a:rPr lang="en-US" sz="3200" dirty="0" err="1" smtClean="0">
                <a:solidFill>
                  <a:schemeClr val="accent2"/>
                </a:solidFill>
              </a:rPr>
              <a:t>Clase</a:t>
            </a:r>
            <a:r>
              <a:rPr lang="en-US" sz="3200" dirty="0" smtClean="0">
                <a:solidFill>
                  <a:schemeClr val="accent2"/>
                </a:solidFill>
              </a:rPr>
              <a:t> 8 IM</a:t>
            </a:r>
            <a:br>
              <a:rPr lang="en-US" sz="3200" dirty="0" smtClean="0">
                <a:solidFill>
                  <a:schemeClr val="accent2"/>
                </a:solidFill>
              </a:rPr>
            </a:br>
            <a:r>
              <a:rPr lang="en-US" sz="3200" dirty="0" smtClean="0">
                <a:solidFill>
                  <a:schemeClr val="accent2"/>
                </a:solidFill>
              </a:rPr>
              <a:t>La </a:t>
            </a:r>
            <a:r>
              <a:rPr lang="en-US" sz="3200" dirty="0" err="1" smtClean="0">
                <a:solidFill>
                  <a:schemeClr val="accent2"/>
                </a:solidFill>
              </a:rPr>
              <a:t>fecha</a:t>
            </a:r>
            <a:r>
              <a:rPr lang="en-US" sz="3200" dirty="0" smtClean="0">
                <a:solidFill>
                  <a:schemeClr val="accent2"/>
                </a:solidFill>
              </a:rPr>
              <a:t> </a:t>
            </a:r>
            <a:r>
              <a:rPr lang="en-US" sz="3200" dirty="0" err="1" smtClean="0">
                <a:solidFill>
                  <a:schemeClr val="accent2"/>
                </a:solidFill>
              </a:rPr>
              <a:t>es</a:t>
            </a:r>
            <a:r>
              <a:rPr lang="en-US" sz="3200" dirty="0" smtClean="0">
                <a:solidFill>
                  <a:schemeClr val="accent2"/>
                </a:solidFill>
              </a:rPr>
              <a:t> el 12 de </a:t>
            </a:r>
            <a:r>
              <a:rPr lang="en-US" sz="3200" dirty="0" err="1" smtClean="0">
                <a:solidFill>
                  <a:schemeClr val="accent2"/>
                </a:solidFill>
              </a:rPr>
              <a:t>abril</a:t>
            </a:r>
            <a:r>
              <a:rPr lang="en-US" sz="3200" dirty="0" smtClean="0">
                <a:solidFill>
                  <a:schemeClr val="accent2"/>
                </a:solidFill>
              </a:rPr>
              <a:t> del 2013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763000" cy="4876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b="1" dirty="0" smtClean="0">
                <a:solidFill>
                  <a:srgbClr val="FF33CC"/>
                </a:solidFill>
              </a:rPr>
              <a:t>Propósito # 46:</a:t>
            </a:r>
            <a:r>
              <a:rPr lang="es-ES_tradnl" sz="2400" dirty="0" smtClean="0">
                <a:solidFill>
                  <a:srgbClr val="FF33CC"/>
                </a:solidFill>
              </a:rPr>
              <a:t> </a:t>
            </a:r>
            <a:r>
              <a:rPr lang="es-ES_tradnl" sz="2400" dirty="0" smtClean="0">
                <a:solidFill>
                  <a:schemeClr val="tx1"/>
                </a:solidFill>
              </a:rPr>
              <a:t>¿Cómo practicamos los verbos Saber y Conocer?</a:t>
            </a:r>
            <a:endParaRPr lang="es-ES_tradnl" sz="2400" dirty="0" smtClean="0">
              <a:solidFill>
                <a:srgbClr val="FF33CC"/>
              </a:solidFill>
            </a:endParaRP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b="1" dirty="0" smtClean="0">
                <a:solidFill>
                  <a:srgbClr val="FF33CC"/>
                </a:solidFill>
              </a:rPr>
              <a:t>Actividad Inicial:</a:t>
            </a:r>
            <a:r>
              <a:rPr lang="es-ES_tradnl" sz="2400" dirty="0" smtClean="0">
                <a:solidFill>
                  <a:srgbClr val="FF33CC"/>
                </a:solidFill>
              </a:rPr>
              <a:t> 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FF0000"/>
              </a:buClr>
            </a:pPr>
            <a:r>
              <a:rPr lang="es-ES_tradnl" sz="2400" dirty="0" smtClean="0">
                <a:solidFill>
                  <a:schemeClr val="tx1"/>
                </a:solidFill>
              </a:rPr>
              <a:t>Copia y completa con </a:t>
            </a:r>
            <a:r>
              <a:rPr lang="es-ES_tradnl" sz="2400" b="1" dirty="0" smtClean="0">
                <a:solidFill>
                  <a:srgbClr val="00CC00"/>
                </a:solidFill>
              </a:rPr>
              <a:t>Saber</a:t>
            </a:r>
            <a:r>
              <a:rPr lang="es-ES_tradnl" sz="2400" dirty="0" smtClean="0">
                <a:solidFill>
                  <a:schemeClr val="tx1"/>
                </a:solidFill>
              </a:rPr>
              <a:t> o </a:t>
            </a:r>
            <a:r>
              <a:rPr lang="es-ES_tradnl" sz="2400" b="1" dirty="0" smtClean="0">
                <a:solidFill>
                  <a:srgbClr val="FF9900"/>
                </a:solidFill>
              </a:rPr>
              <a:t>Conocer</a:t>
            </a:r>
            <a:r>
              <a:rPr lang="es-ES_tradnl" sz="2400" dirty="0" smtClean="0">
                <a:solidFill>
                  <a:schemeClr val="tx1"/>
                </a:solidFill>
              </a:rPr>
              <a:t>: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sz="2400" dirty="0" err="1" smtClean="0">
                <a:solidFill>
                  <a:schemeClr val="tx1"/>
                </a:solidFill>
              </a:rPr>
              <a:t>Asali</a:t>
            </a:r>
            <a:r>
              <a:rPr lang="es-ES_tradnl" sz="2400" dirty="0" smtClean="0">
                <a:solidFill>
                  <a:schemeClr val="tx1"/>
                </a:solidFill>
              </a:rPr>
              <a:t> _________ mucho del arte. 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sz="2400" dirty="0" smtClean="0">
                <a:solidFill>
                  <a:schemeClr val="tx1"/>
                </a:solidFill>
              </a:rPr>
              <a:t>Yo __________ a Cynthia, ella es mi amiga.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sz="2400" dirty="0" smtClean="0">
                <a:solidFill>
                  <a:schemeClr val="tx1"/>
                </a:solidFill>
              </a:rPr>
              <a:t>Nosotros ___________el arte de Picasso y queremos ir a un museo a ver sus pinturas. 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sz="2400" dirty="0" smtClean="0">
                <a:solidFill>
                  <a:schemeClr val="tx1"/>
                </a:solidFill>
              </a:rPr>
              <a:t>¿_________ tú como ir al museo de arte?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sz="2400" dirty="0" smtClean="0">
                <a:solidFill>
                  <a:schemeClr val="tx1"/>
                </a:solidFill>
              </a:rPr>
              <a:t>Yo no____ como ir, pero ¿__________ tú a Nico y Oscar?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sz="2400" dirty="0" smtClean="0">
                <a:solidFill>
                  <a:schemeClr val="tx1"/>
                </a:solidFill>
              </a:rPr>
              <a:t>Ellos si  __________ como ir al museo al museo de arte.</a:t>
            </a:r>
          </a:p>
        </p:txBody>
      </p:sp>
    </p:spTree>
    <p:extLst>
      <p:ext uri="{BB962C8B-B14F-4D97-AF65-F5344CB8AC3E}">
        <p14:creationId xmlns:p14="http://schemas.microsoft.com/office/powerpoint/2010/main" val="423658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3013" y="3048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28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228600"/>
            <a:ext cx="14230945" cy="845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443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p. 9.8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13091"/>
      </p:ext>
    </p:extLst>
  </p:cSld>
  <p:clrMapOvr>
    <a:masterClrMapping/>
  </p:clrMapOvr>
</p:sld>
</file>

<file path=ppt/theme/theme1.xml><?xml version="1.0" encoding="utf-8"?>
<a:theme xmlns:a="http://schemas.openxmlformats.org/drawingml/2006/main" name="drop lines">
  <a:themeElements>
    <a:clrScheme name="Cascade 9">
      <a:dk1>
        <a:srgbClr val="000000"/>
      </a:dk1>
      <a:lt1>
        <a:srgbClr val="FFFFFF"/>
      </a:lt1>
      <a:dk2>
        <a:srgbClr val="1C1C34"/>
      </a:dk2>
      <a:lt2>
        <a:srgbClr val="000066"/>
      </a:lt2>
      <a:accent1>
        <a:srgbClr val="DDDDDD"/>
      </a:accent1>
      <a:accent2>
        <a:srgbClr val="6699CC"/>
      </a:accent2>
      <a:accent3>
        <a:srgbClr val="FFFFFF"/>
      </a:accent3>
      <a:accent4>
        <a:srgbClr val="000000"/>
      </a:accent4>
      <a:accent5>
        <a:srgbClr val="EBEBEB"/>
      </a:accent5>
      <a:accent6>
        <a:srgbClr val="5C8AB9"/>
      </a:accent6>
      <a:hlink>
        <a:srgbClr val="005A58"/>
      </a:hlink>
      <a:folHlink>
        <a:srgbClr val="808000"/>
      </a:folHlink>
    </a:clrScheme>
    <a:fontScheme name="Casca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aph paper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rop lines">
  <a:themeElements>
    <a:clrScheme name="Cascade 9">
      <a:dk1>
        <a:srgbClr val="000000"/>
      </a:dk1>
      <a:lt1>
        <a:srgbClr val="FFFFFF"/>
      </a:lt1>
      <a:dk2>
        <a:srgbClr val="1C1C34"/>
      </a:dk2>
      <a:lt2>
        <a:srgbClr val="000066"/>
      </a:lt2>
      <a:accent1>
        <a:srgbClr val="DDDDDD"/>
      </a:accent1>
      <a:accent2>
        <a:srgbClr val="6699CC"/>
      </a:accent2>
      <a:accent3>
        <a:srgbClr val="FFFFFF"/>
      </a:accent3>
      <a:accent4>
        <a:srgbClr val="000000"/>
      </a:accent4>
      <a:accent5>
        <a:srgbClr val="EBEBEB"/>
      </a:accent5>
      <a:accent6>
        <a:srgbClr val="5C8AB9"/>
      </a:accent6>
      <a:hlink>
        <a:srgbClr val="005A58"/>
      </a:hlink>
      <a:folHlink>
        <a:srgbClr val="808000"/>
      </a:folHlink>
    </a:clrScheme>
    <a:fontScheme name="Casca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graph paper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108</Words>
  <Application>Microsoft Office PowerPoint</Application>
  <PresentationFormat>On-screen Show (4:3)</PresentationFormat>
  <Paragraphs>14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drop lines</vt:lpstr>
      <vt:lpstr>graph paper</vt:lpstr>
      <vt:lpstr>1_drop lines</vt:lpstr>
      <vt:lpstr>1_graph paper</vt:lpstr>
      <vt:lpstr>Me llamo ____________      Clase 8 IM La fecha es el 12 de abril del 2013</vt:lpstr>
      <vt:lpstr>PowerPoint Presentation</vt:lpstr>
      <vt:lpstr>PowerPoint Presentation</vt:lpstr>
      <vt:lpstr>Tarea # 46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     Clase 9 IM La fecha es el 12 de abril del 2013</dc:title>
  <dc:creator>Helen Zumaeta</dc:creator>
  <cp:lastModifiedBy>Helen Zumaeta</cp:lastModifiedBy>
  <cp:revision>5</cp:revision>
  <cp:lastPrinted>2013-04-12T14:12:34Z</cp:lastPrinted>
  <dcterms:created xsi:type="dcterms:W3CDTF">2013-04-12T13:56:33Z</dcterms:created>
  <dcterms:modified xsi:type="dcterms:W3CDTF">2013-04-12T19:30:43Z</dcterms:modified>
</cp:coreProperties>
</file>